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134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7969-F056-4318-B2C8-CE7C58A921F2}" type="datetimeFigureOut">
              <a:rPr lang="hu-HU" smtClean="0"/>
              <a:t>2020. 10. 16.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426C-342C-4D9E-8776-5AB92715EFE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7969-F056-4318-B2C8-CE7C58A921F2}" type="datetimeFigureOut">
              <a:rPr lang="hu-HU" smtClean="0"/>
              <a:t>2020. 10. 16.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426C-342C-4D9E-8776-5AB92715EFE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7969-F056-4318-B2C8-CE7C58A921F2}" type="datetimeFigureOut">
              <a:rPr lang="hu-HU" smtClean="0"/>
              <a:t>2020. 10. 16.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426C-342C-4D9E-8776-5AB92715EFE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7969-F056-4318-B2C8-CE7C58A921F2}" type="datetimeFigureOut">
              <a:rPr lang="hu-HU" smtClean="0"/>
              <a:t>2020. 10. 16.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426C-342C-4D9E-8776-5AB92715EFE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7969-F056-4318-B2C8-CE7C58A921F2}" type="datetimeFigureOut">
              <a:rPr lang="hu-HU" smtClean="0"/>
              <a:t>2020. 10. 16.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426C-342C-4D9E-8776-5AB92715EFE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7969-F056-4318-B2C8-CE7C58A921F2}" type="datetimeFigureOut">
              <a:rPr lang="hu-HU" smtClean="0"/>
              <a:t>2020. 10. 16.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426C-342C-4D9E-8776-5AB92715EFE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7969-F056-4318-B2C8-CE7C58A921F2}" type="datetimeFigureOut">
              <a:rPr lang="hu-HU" smtClean="0"/>
              <a:t>2020. 10. 16.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426C-342C-4D9E-8776-5AB92715EFE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7969-F056-4318-B2C8-CE7C58A921F2}" type="datetimeFigureOut">
              <a:rPr lang="hu-HU" smtClean="0"/>
              <a:t>2020. 10. 16.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426C-342C-4D9E-8776-5AB92715EFE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7969-F056-4318-B2C8-CE7C58A921F2}" type="datetimeFigureOut">
              <a:rPr lang="hu-HU" smtClean="0"/>
              <a:t>2020. 10. 16.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426C-342C-4D9E-8776-5AB92715EFE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7969-F056-4318-B2C8-CE7C58A921F2}" type="datetimeFigureOut">
              <a:rPr lang="hu-HU" smtClean="0"/>
              <a:t>2020. 10. 16.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426C-342C-4D9E-8776-5AB92715EFE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7969-F056-4318-B2C8-CE7C58A921F2}" type="datetimeFigureOut">
              <a:rPr lang="hu-HU" smtClean="0"/>
              <a:t>2020. 10. 16.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426C-342C-4D9E-8776-5AB92715EFE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7969-F056-4318-B2C8-CE7C58A921F2}" type="datetimeFigureOut">
              <a:rPr lang="hu-HU" smtClean="0"/>
              <a:t>2020. 10. 16.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4426C-342C-4D9E-8776-5AB92715EFEA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/>
              <a:t>Problem</a:t>
            </a:r>
            <a:r>
              <a:rPr lang="hu-HU" dirty="0"/>
              <a:t> </a:t>
            </a:r>
            <a:r>
              <a:rPr lang="hu-HU" dirty="0" err="1"/>
              <a:t>solving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/>
              <a:t>Work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groups</a:t>
            </a:r>
            <a:r>
              <a:rPr lang="hu-HU" dirty="0"/>
              <a:t> of </a:t>
            </a:r>
            <a:r>
              <a:rPr lang="hu-HU" dirty="0" err="1"/>
              <a:t>four</a:t>
            </a:r>
            <a:endParaRPr lang="hu-HU" dirty="0"/>
          </a:p>
        </p:txBody>
      </p:sp>
      <p:pic>
        <p:nvPicPr>
          <p:cNvPr id="1026" name="Picture 2" descr="C:\Users\Erika\AppData\Local\Microsoft\Windows\Temporary Internet Files\Content.IE5\BM9SMGKA\ryanlerch_thinkingboy_outlin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699792" cy="2699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r>
              <a:rPr lang="hu-HU" dirty="0"/>
              <a:t>A </a:t>
            </a:r>
            <a:r>
              <a:rPr lang="hu-HU" dirty="0" err="1"/>
              <a:t>home</a:t>
            </a:r>
            <a:r>
              <a:rPr lang="hu-HU" dirty="0"/>
              <a:t> </a:t>
            </a:r>
            <a:r>
              <a:rPr lang="hu-HU" dirty="0" err="1"/>
              <a:t>where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heart</a:t>
            </a:r>
            <a:r>
              <a:rPr lang="hu-HU" dirty="0"/>
              <a:t> is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196752"/>
            <a:ext cx="8229600" cy="4525963"/>
          </a:xfrm>
        </p:spPr>
        <p:txBody>
          <a:bodyPr/>
          <a:lstStyle/>
          <a:p>
            <a:pPr fontAlgn="t"/>
            <a:r>
              <a:rPr lang="en-GB" dirty="0"/>
              <a:t>On the basis of the lesson </a:t>
            </a:r>
            <a:r>
              <a:rPr lang="en-GB" b="1" dirty="0"/>
              <a:t>design a dream house</a:t>
            </a:r>
            <a:r>
              <a:rPr lang="en-GB" dirty="0"/>
              <a:t>. </a:t>
            </a:r>
            <a:r>
              <a:rPr lang="en-GB" u="sng" dirty="0"/>
              <a:t>Include the following points:</a:t>
            </a:r>
            <a:endParaRPr lang="hu-HU" u="sng" dirty="0"/>
          </a:p>
          <a:p>
            <a:pPr fontAlgn="t"/>
            <a:r>
              <a:rPr lang="hu-HU" dirty="0"/>
              <a:t>L</a:t>
            </a:r>
            <a:r>
              <a:rPr lang="en-GB" dirty="0" err="1"/>
              <a:t>ocation</a:t>
            </a:r>
            <a:r>
              <a:rPr lang="en-GB" dirty="0"/>
              <a:t>, neighbourhood, neighbours, exterior, interior, furniture and fittings, colours, etc. </a:t>
            </a:r>
            <a:endParaRPr lang="hu-HU" dirty="0"/>
          </a:p>
          <a:p>
            <a:pPr fontAlgn="t"/>
            <a:r>
              <a:rPr lang="en-GB" dirty="0"/>
              <a:t>Be imaginative</a:t>
            </a:r>
            <a:r>
              <a:rPr lang="hu-HU" dirty="0"/>
              <a:t> </a:t>
            </a:r>
            <a:r>
              <a:rPr lang="hu-HU" dirty="0" err="1"/>
              <a:t>but</a:t>
            </a:r>
            <a:r>
              <a:rPr lang="hu-HU" dirty="0"/>
              <a:t> </a:t>
            </a:r>
            <a:r>
              <a:rPr lang="hu-HU" dirty="0" err="1"/>
              <a:t>try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be </a:t>
            </a:r>
            <a:r>
              <a:rPr lang="hu-HU" dirty="0" err="1"/>
              <a:t>realistic</a:t>
            </a:r>
            <a:r>
              <a:rPr lang="hu-HU" dirty="0"/>
              <a:t>.</a:t>
            </a:r>
          </a:p>
          <a:p>
            <a:pPr fontAlgn="t"/>
            <a:r>
              <a:rPr lang="hu-HU" dirty="0" err="1"/>
              <a:t>Draw</a:t>
            </a:r>
            <a:r>
              <a:rPr lang="hu-HU" dirty="0"/>
              <a:t>, </a:t>
            </a:r>
            <a:r>
              <a:rPr lang="hu-HU" dirty="0" err="1"/>
              <a:t>write</a:t>
            </a:r>
            <a:r>
              <a:rPr lang="hu-HU" dirty="0"/>
              <a:t> and </a:t>
            </a:r>
            <a:r>
              <a:rPr lang="hu-HU" dirty="0" err="1"/>
              <a:t>speak</a:t>
            </a:r>
            <a:r>
              <a:rPr lang="hu-HU" dirty="0"/>
              <a:t>. </a:t>
            </a:r>
          </a:p>
          <a:p>
            <a:pPr fontAlgn="t"/>
            <a:endParaRPr lang="hu-HU" dirty="0"/>
          </a:p>
          <a:p>
            <a:pPr fontAlgn="t"/>
            <a:endParaRPr lang="hu-HU" dirty="0"/>
          </a:p>
          <a:p>
            <a:endParaRPr lang="hu-HU" dirty="0"/>
          </a:p>
        </p:txBody>
      </p:sp>
      <p:pic>
        <p:nvPicPr>
          <p:cNvPr id="2050" name="Picture 2" descr="C:\Users\Erika\AppData\Local\Microsoft\Windows\Temporary Internet Files\Content.IE5\BM9SMGKA\ideal_home_&amp;_garden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365104"/>
            <a:ext cx="2492896" cy="2492896"/>
          </a:xfrm>
          <a:prstGeom prst="rect">
            <a:avLst/>
          </a:prstGeom>
          <a:noFill/>
        </p:spPr>
      </p:pic>
      <p:pic>
        <p:nvPicPr>
          <p:cNvPr id="2053" name="Picture 5" descr="C:\Users\Erika\AppData\Local\Microsoft\Windows\Temporary Internet Files\Content.IE5\XYV34SIG\What-To-Look-For-In-The-Perfec-Home-332x19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048250"/>
            <a:ext cx="3162300" cy="1809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8886E3C0D227D14A91EC55D26F1EFEDD" ma:contentTypeVersion="12" ma:contentTypeDescription="Új dokumentum létrehozása." ma:contentTypeScope="" ma:versionID="cac7a17907c64e63f809851cd4a48dc6">
  <xsd:schema xmlns:xsd="http://www.w3.org/2001/XMLSchema" xmlns:xs="http://www.w3.org/2001/XMLSchema" xmlns:p="http://schemas.microsoft.com/office/2006/metadata/properties" xmlns:ns2="311e7baa-e752-4a4d-8ec9-b0a146266f76" xmlns:ns3="f03d997d-718e-44d7-a6f2-2936d784526f" targetNamespace="http://schemas.microsoft.com/office/2006/metadata/properties" ma:root="true" ma:fieldsID="1e61419a5b92deccbd3bf1285368c78c" ns2:_="" ns3:_="">
    <xsd:import namespace="311e7baa-e752-4a4d-8ec9-b0a146266f76"/>
    <xsd:import namespace="f03d997d-718e-44d7-a6f2-2936d78452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1e7baa-e752-4a4d-8ec9-b0a146266f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3d997d-718e-44d7-a6f2-2936d784526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Résztvevők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Megosztva részletekkel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3454F37-F4F0-4F38-91FE-49F7CBF92FD8}"/>
</file>

<file path=customXml/itemProps2.xml><?xml version="1.0" encoding="utf-8"?>
<ds:datastoreItem xmlns:ds="http://schemas.openxmlformats.org/officeDocument/2006/customXml" ds:itemID="{52AF2F9E-DAAA-4D11-B407-031D1FDDB44C}"/>
</file>

<file path=customXml/itemProps3.xml><?xml version="1.0" encoding="utf-8"?>
<ds:datastoreItem xmlns:ds="http://schemas.openxmlformats.org/officeDocument/2006/customXml" ds:itemID="{CE52F727-3C64-440F-9154-D2E17488940A}"/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62</Words>
  <Application>Microsoft Office PowerPoint</Application>
  <PresentationFormat>Diavetítés a képernyőre (4:3 oldalarány)</PresentationFormat>
  <Paragraphs>8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Office-téma</vt:lpstr>
      <vt:lpstr>Problem solving</vt:lpstr>
      <vt:lpstr>A home where the heart 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solving</dc:title>
  <dc:creator>Erika</dc:creator>
  <cp:lastModifiedBy>Földeáki Andrea</cp:lastModifiedBy>
  <cp:revision>3</cp:revision>
  <dcterms:created xsi:type="dcterms:W3CDTF">2019-08-01T12:05:18Z</dcterms:created>
  <dcterms:modified xsi:type="dcterms:W3CDTF">2020-10-16T14:47:37Z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0x0101008886E3C0D227D14A91EC55D26F1EFEDD</vt:lpwstr>
  </property>
</Properties>
</file>